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6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09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691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7595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4103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3359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0100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2918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5676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4994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4306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468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55E11-F914-4E98-9DC6-D40DD8936862}" type="datetimeFigureOut">
              <a:rPr lang="en-IN" smtClean="0"/>
              <a:t>05-05-2020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D6D79-682A-4F03-A35F-F13CEDFDAD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3005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0809"/>
            <a:ext cx="7772400" cy="1224136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PRESENTATION ON WEB DESIGNING</a:t>
            </a:r>
            <a:br>
              <a:rPr lang="en-IN" dirty="0" smtClean="0"/>
            </a:br>
            <a:r>
              <a:rPr lang="en-IN" dirty="0" smtClean="0"/>
              <a:t>PROJECT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IN" sz="1600" dirty="0" smtClean="0"/>
              <a:t>Submitted by-</a:t>
            </a:r>
          </a:p>
          <a:p>
            <a:pPr algn="l"/>
            <a:r>
              <a:rPr lang="en-IN" sz="1600" dirty="0" err="1" smtClean="0"/>
              <a:t>Anant</a:t>
            </a:r>
            <a:r>
              <a:rPr lang="en-IN" sz="1600" dirty="0" smtClean="0"/>
              <a:t> </a:t>
            </a:r>
            <a:r>
              <a:rPr lang="en-IN" sz="1600" dirty="0" err="1" smtClean="0"/>
              <a:t>Kapoor</a:t>
            </a:r>
            <a:r>
              <a:rPr lang="en-IN" sz="1600" dirty="0" smtClean="0"/>
              <a:t>(1809113011)</a:t>
            </a:r>
          </a:p>
          <a:p>
            <a:pPr algn="l"/>
            <a:r>
              <a:rPr lang="en-IN" sz="1600" dirty="0" err="1" smtClean="0"/>
              <a:t>Abhishek</a:t>
            </a:r>
            <a:r>
              <a:rPr lang="en-IN" sz="1600" dirty="0" smtClean="0"/>
              <a:t> Kumar(1809113002)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427369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20925" cy="7534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13031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39975" cy="756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46081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39975" cy="754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3340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11400" cy="7515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93554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20925" cy="7515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8565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11400" cy="754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7640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11400" cy="750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860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30450" cy="754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0118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20925" cy="754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642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59025" cy="756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488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11400" cy="7534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3680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12</Words>
  <Application>Microsoft Office PowerPoint</Application>
  <PresentationFormat>On-screen Show (4:3)</PresentationFormat>
  <Paragraphs>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PRESENTATION ON WEB DESIGNING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 WEB DESIGNING PROJECT</dc:title>
  <dc:creator>ANANT</dc:creator>
  <cp:lastModifiedBy>ANANT</cp:lastModifiedBy>
  <cp:revision>2</cp:revision>
  <dcterms:created xsi:type="dcterms:W3CDTF">2020-05-05T15:39:34Z</dcterms:created>
  <dcterms:modified xsi:type="dcterms:W3CDTF">2020-05-05T15:53:02Z</dcterms:modified>
</cp:coreProperties>
</file>

<file path=docProps/thumbnail.jpeg>
</file>